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5A78A-B763-441B-A874-EAEEC6ED6B8F}" type="datetimeFigureOut">
              <a:rPr lang="ru-RU" smtClean="0"/>
              <a:t>25.05.2024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5483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5A78A-B763-441B-A874-EAEEC6ED6B8F}" type="datetimeFigureOut">
              <a:rPr lang="ru-RU" smtClean="0"/>
              <a:t>25.05.2024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2087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5A78A-B763-441B-A874-EAEEC6ED6B8F}" type="datetimeFigureOut">
              <a:rPr lang="ru-RU" smtClean="0"/>
              <a:t>25.05.2024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019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5A78A-B763-441B-A874-EAEEC6ED6B8F}" type="datetimeFigureOut">
              <a:rPr lang="ru-RU" smtClean="0"/>
              <a:t>25.05.2024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8022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5A78A-B763-441B-A874-EAEEC6ED6B8F}" type="datetimeFigureOut">
              <a:rPr lang="ru-RU" smtClean="0"/>
              <a:t>25.05.2024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6774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5A78A-B763-441B-A874-EAEEC6ED6B8F}" type="datetimeFigureOut">
              <a:rPr lang="ru-RU" smtClean="0"/>
              <a:t>25.05.2024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4207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5A78A-B763-441B-A874-EAEEC6ED6B8F}" type="datetimeFigureOut">
              <a:rPr lang="ru-RU" smtClean="0"/>
              <a:t>25.05.2024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8599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5A78A-B763-441B-A874-EAEEC6ED6B8F}" type="datetimeFigureOut">
              <a:rPr lang="ru-RU" smtClean="0"/>
              <a:t>25.05.2024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1555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5A78A-B763-441B-A874-EAEEC6ED6B8F}" type="datetimeFigureOut">
              <a:rPr lang="ru-RU" smtClean="0"/>
              <a:t>25.05.2024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9212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5A78A-B763-441B-A874-EAEEC6ED6B8F}" type="datetimeFigureOut">
              <a:rPr lang="ru-RU" smtClean="0"/>
              <a:t>25.05.2024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8167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5A78A-B763-441B-A874-EAEEC6ED6B8F}" type="datetimeFigureOut">
              <a:rPr lang="ru-RU" smtClean="0"/>
              <a:t>25.05.2024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923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95A78A-B763-441B-A874-EAEEC6ED6B8F}" type="datetimeFigureOut">
              <a:rPr lang="ru-RU" smtClean="0"/>
              <a:t>25.05.2024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6A460-66B0-467F-8466-3D30B3FC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0707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251" y="2576015"/>
            <a:ext cx="3907187" cy="3788409"/>
          </a:xfrm>
          <a:prstGeom prst="rect">
            <a:avLst/>
          </a:prstGeom>
          <a:ln>
            <a:solidFill>
              <a:schemeClr val="accent5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708"/>
            <a:ext cx="4953691" cy="2381582"/>
          </a:xfrm>
          <a:prstGeom prst="rect">
            <a:avLst/>
          </a:prstGeom>
          <a:ln>
            <a:solidFill>
              <a:schemeClr val="accent5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2568633" y="1421476"/>
            <a:ext cx="2111432" cy="78508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1344" y="2141907"/>
            <a:ext cx="6601960" cy="2972266"/>
          </a:xfrm>
          <a:prstGeom prst="rect">
            <a:avLst/>
          </a:prstGeom>
          <a:ln>
            <a:solidFill>
              <a:schemeClr val="accent5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5320145" y="2381582"/>
            <a:ext cx="4389120" cy="2732591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23251" y="3618332"/>
            <a:ext cx="1953942" cy="2732591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3037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53" y="3263079"/>
            <a:ext cx="3591548" cy="3482366"/>
          </a:xfrm>
          <a:prstGeom prst="rect">
            <a:avLst/>
          </a:prstGeom>
          <a:ln>
            <a:solidFill>
              <a:schemeClr val="accent5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6405" y="3263079"/>
            <a:ext cx="7726494" cy="3478542"/>
          </a:xfrm>
          <a:prstGeom prst="rect">
            <a:avLst/>
          </a:prstGeom>
          <a:ln>
            <a:solidFill>
              <a:schemeClr val="accent5"/>
            </a:solidFill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553" y="387003"/>
            <a:ext cx="3591549" cy="2233291"/>
          </a:xfrm>
          <a:prstGeom prst="rect">
            <a:avLst/>
          </a:prstGeom>
          <a:ln>
            <a:solidFill>
              <a:schemeClr val="accent5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4196405" y="2893747"/>
            <a:ext cx="7726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Галерея панелей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32553" y="0"/>
            <a:ext cx="3591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Виджет рабочего стола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132553" y="2893747"/>
            <a:ext cx="3591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Главное меню панелей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4655998" y="2115459"/>
            <a:ext cx="885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caption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10198322" y="2518043"/>
            <a:ext cx="609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desc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4655998" y="1800290"/>
            <a:ext cx="735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group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4655998" y="2430628"/>
            <a:ext cx="5770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icon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10198322" y="2245962"/>
            <a:ext cx="934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preview</a:t>
            </a:r>
            <a:endParaRPr lang="ru-RU" dirty="0"/>
          </a:p>
        </p:txBody>
      </p:sp>
      <p:cxnSp>
        <p:nvCxnSpPr>
          <p:cNvPr id="19" name="Прямая со стрелкой 18"/>
          <p:cNvCxnSpPr>
            <a:stCxn id="15" idx="1"/>
          </p:cNvCxnSpPr>
          <p:nvPr/>
        </p:nvCxnSpPr>
        <p:spPr>
          <a:xfrm flipH="1" flipV="1">
            <a:off x="1941368" y="946090"/>
            <a:ext cx="2714630" cy="1038866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15" idx="3"/>
          </p:cNvCxnSpPr>
          <p:nvPr/>
        </p:nvCxnSpPr>
        <p:spPr>
          <a:xfrm>
            <a:off x="5391584" y="1984956"/>
            <a:ext cx="1578728" cy="1597829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13" idx="1"/>
          </p:cNvCxnSpPr>
          <p:nvPr/>
        </p:nvCxnSpPr>
        <p:spPr>
          <a:xfrm flipH="1" flipV="1">
            <a:off x="2856204" y="1539285"/>
            <a:ext cx="1799794" cy="76084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13" idx="1"/>
          </p:cNvCxnSpPr>
          <p:nvPr/>
        </p:nvCxnSpPr>
        <p:spPr>
          <a:xfrm flipH="1">
            <a:off x="1521230" y="2300125"/>
            <a:ext cx="3134768" cy="210562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13" idx="3"/>
          </p:cNvCxnSpPr>
          <p:nvPr/>
        </p:nvCxnSpPr>
        <p:spPr>
          <a:xfrm>
            <a:off x="5541433" y="2300125"/>
            <a:ext cx="427232" cy="210562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14" idx="1"/>
          </p:cNvCxnSpPr>
          <p:nvPr/>
        </p:nvCxnSpPr>
        <p:spPr>
          <a:xfrm flipH="1">
            <a:off x="8464036" y="2702709"/>
            <a:ext cx="1734286" cy="183604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>
            <a:stCxn id="17" idx="1"/>
          </p:cNvCxnSpPr>
          <p:nvPr/>
        </p:nvCxnSpPr>
        <p:spPr>
          <a:xfrm flipH="1">
            <a:off x="8629547" y="2430628"/>
            <a:ext cx="1568775" cy="1393227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>
            <a:stCxn id="16" idx="1"/>
          </p:cNvCxnSpPr>
          <p:nvPr/>
        </p:nvCxnSpPr>
        <p:spPr>
          <a:xfrm flipH="1">
            <a:off x="374074" y="2615294"/>
            <a:ext cx="4281924" cy="2896044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>
            <a:stCxn id="16" idx="1"/>
          </p:cNvCxnSpPr>
          <p:nvPr/>
        </p:nvCxnSpPr>
        <p:spPr>
          <a:xfrm flipH="1" flipV="1">
            <a:off x="1720736" y="1474666"/>
            <a:ext cx="2935262" cy="1140628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>
            <a:stCxn id="16" idx="3"/>
          </p:cNvCxnSpPr>
          <p:nvPr/>
        </p:nvCxnSpPr>
        <p:spPr>
          <a:xfrm>
            <a:off x="5233079" y="2615294"/>
            <a:ext cx="570075" cy="1790451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4544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1735" y="1980508"/>
            <a:ext cx="7772400" cy="3429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813069" y="3383280"/>
            <a:ext cx="1778923" cy="31172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125086" y="5496239"/>
            <a:ext cx="613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path</a:t>
            </a:r>
            <a:endParaRPr lang="ru-RU" dirty="0"/>
          </a:p>
        </p:txBody>
      </p:sp>
      <p:cxnSp>
        <p:nvCxnSpPr>
          <p:cNvPr id="7" name="Прямая со стрелкой 6"/>
          <p:cNvCxnSpPr>
            <a:stCxn id="6" idx="1"/>
          </p:cNvCxnSpPr>
          <p:nvPr/>
        </p:nvCxnSpPr>
        <p:spPr>
          <a:xfrm flipH="1" flipV="1">
            <a:off x="4813069" y="4330931"/>
            <a:ext cx="1312017" cy="1349974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3117272" y="3379740"/>
            <a:ext cx="1670859" cy="319423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973282" y="869587"/>
            <a:ext cx="4130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Каталог «</a:t>
            </a:r>
            <a:r>
              <a:rPr lang="en-US" dirty="0" smtClean="0"/>
              <a:t>Modules</a:t>
            </a:r>
            <a:r>
              <a:rPr lang="ru-RU" dirty="0" smtClean="0"/>
              <a:t>»</a:t>
            </a:r>
            <a:r>
              <a:rPr lang="en-US" dirty="0" smtClean="0"/>
              <a:t> </a:t>
            </a:r>
            <a:r>
              <a:rPr lang="ru-RU" dirty="0" smtClean="0"/>
              <a:t>сервера приложений «ПАРУС 8 Онлайн»</a:t>
            </a:r>
            <a:endParaRPr lang="ru-RU" dirty="0"/>
          </a:p>
        </p:txBody>
      </p:sp>
      <p:cxnSp>
        <p:nvCxnSpPr>
          <p:cNvPr id="14" name="Прямая со стрелкой 13"/>
          <p:cNvCxnSpPr>
            <a:stCxn id="13" idx="2"/>
            <a:endCxn id="12" idx="0"/>
          </p:cNvCxnSpPr>
          <p:nvPr/>
        </p:nvCxnSpPr>
        <p:spPr>
          <a:xfrm>
            <a:off x="3038649" y="1515918"/>
            <a:ext cx="914053" cy="1863822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566459" y="869587"/>
            <a:ext cx="37871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Каталог «</a:t>
            </a:r>
            <a:r>
              <a:rPr lang="en-US" dirty="0" smtClean="0"/>
              <a:t>app/panels</a:t>
            </a:r>
            <a:r>
              <a:rPr lang="ru-RU" dirty="0" smtClean="0"/>
              <a:t>»</a:t>
            </a:r>
            <a:r>
              <a:rPr lang="en-US" dirty="0" smtClean="0"/>
              <a:t> WEB-</a:t>
            </a:r>
            <a:r>
              <a:rPr lang="ru-RU" dirty="0" smtClean="0"/>
              <a:t>приложения «</a:t>
            </a:r>
            <a:r>
              <a:rPr lang="ru-RU" dirty="0"/>
              <a:t>Парус 8 - Панели </a:t>
            </a:r>
            <a:r>
              <a:rPr lang="ru-RU" dirty="0" smtClean="0"/>
              <a:t>мониторинга»</a:t>
            </a:r>
            <a:endParaRPr lang="ru-RU" dirty="0"/>
          </a:p>
        </p:txBody>
      </p:sp>
      <p:cxnSp>
        <p:nvCxnSpPr>
          <p:cNvPr id="20" name="Прямая со стрелкой 19"/>
          <p:cNvCxnSpPr>
            <a:stCxn id="17" idx="2"/>
            <a:endCxn id="5" idx="0"/>
          </p:cNvCxnSpPr>
          <p:nvPr/>
        </p:nvCxnSpPr>
        <p:spPr>
          <a:xfrm flipH="1">
            <a:off x="5702531" y="1792917"/>
            <a:ext cx="757498" cy="1590363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9477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9993" y="468794"/>
            <a:ext cx="6620010" cy="5790690"/>
          </a:xfrm>
          <a:prstGeom prst="rect">
            <a:avLst/>
          </a:prstGeom>
          <a:ln>
            <a:solidFill>
              <a:schemeClr val="accent5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642533" y="1692224"/>
            <a:ext cx="101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err="1" smtClean="0"/>
              <a:t>TextField</a:t>
            </a:r>
            <a:endParaRPr lang="ru-RU" dirty="0"/>
          </a:p>
        </p:txBody>
      </p:sp>
      <p:cxnSp>
        <p:nvCxnSpPr>
          <p:cNvPr id="6" name="Прямая со стрелкой 5"/>
          <p:cNvCxnSpPr>
            <a:stCxn id="5" idx="3"/>
          </p:cNvCxnSpPr>
          <p:nvPr/>
        </p:nvCxnSpPr>
        <p:spPr>
          <a:xfrm>
            <a:off x="2658533" y="1876890"/>
            <a:ext cx="2294467" cy="400643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13" idx="3"/>
          </p:cNvCxnSpPr>
          <p:nvPr/>
        </p:nvCxnSpPr>
        <p:spPr>
          <a:xfrm flipV="1">
            <a:off x="2645982" y="2719799"/>
            <a:ext cx="2294467" cy="400642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815252" y="2935775"/>
            <a:ext cx="830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Button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4715933" y="2925310"/>
            <a:ext cx="3217334" cy="3111423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4776195" y="2959731"/>
            <a:ext cx="3106272" cy="46927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4834467" y="3002066"/>
            <a:ext cx="2997200" cy="39306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4885263" y="3044402"/>
            <a:ext cx="2336804" cy="30839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7280339" y="3044402"/>
            <a:ext cx="333188" cy="30839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7323667" y="3078265"/>
            <a:ext cx="254998" cy="24066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 стрелкой 20"/>
          <p:cNvCxnSpPr>
            <a:stCxn id="22" idx="3"/>
            <a:endCxn id="15" idx="1"/>
          </p:cNvCxnSpPr>
          <p:nvPr/>
        </p:nvCxnSpPr>
        <p:spPr>
          <a:xfrm flipV="1">
            <a:off x="2658533" y="4481022"/>
            <a:ext cx="2057400" cy="805969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827803" y="5102325"/>
            <a:ext cx="830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List</a:t>
            </a:r>
            <a:endParaRPr lang="ru-RU" dirty="0"/>
          </a:p>
        </p:txBody>
      </p:sp>
      <p:cxnSp>
        <p:nvCxnSpPr>
          <p:cNvPr id="23" name="Прямая со стрелкой 22"/>
          <p:cNvCxnSpPr>
            <a:stCxn id="24" idx="3"/>
            <a:endCxn id="16" idx="1"/>
          </p:cNvCxnSpPr>
          <p:nvPr/>
        </p:nvCxnSpPr>
        <p:spPr>
          <a:xfrm flipV="1">
            <a:off x="2658533" y="3194366"/>
            <a:ext cx="2117662" cy="753908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675403" y="3763608"/>
            <a:ext cx="983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err="1" smtClean="0"/>
              <a:t>ListItem</a:t>
            </a:r>
            <a:endParaRPr lang="ru-RU" dirty="0"/>
          </a:p>
        </p:txBody>
      </p:sp>
      <p:cxnSp>
        <p:nvCxnSpPr>
          <p:cNvPr id="27" name="Прямая со стрелкой 26"/>
          <p:cNvCxnSpPr>
            <a:stCxn id="28" idx="1"/>
          </p:cNvCxnSpPr>
          <p:nvPr/>
        </p:nvCxnSpPr>
        <p:spPr>
          <a:xfrm flipH="1">
            <a:off x="7613528" y="2061556"/>
            <a:ext cx="2345512" cy="104842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9959040" y="1876890"/>
            <a:ext cx="1288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IconButton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9959039" y="2675070"/>
            <a:ext cx="1288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Icon</a:t>
            </a:r>
            <a:endParaRPr lang="ru-RU" dirty="0"/>
          </a:p>
        </p:txBody>
      </p:sp>
      <p:cxnSp>
        <p:nvCxnSpPr>
          <p:cNvPr id="33" name="Прямая со стрелкой 32"/>
          <p:cNvCxnSpPr>
            <a:stCxn id="32" idx="1"/>
            <a:endCxn id="20" idx="3"/>
          </p:cNvCxnSpPr>
          <p:nvPr/>
        </p:nvCxnSpPr>
        <p:spPr>
          <a:xfrm flipH="1">
            <a:off x="7578665" y="2859736"/>
            <a:ext cx="2380374" cy="338862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9959039" y="3538824"/>
            <a:ext cx="2052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ListItemButton</a:t>
            </a:r>
            <a:endParaRPr lang="ru-RU" dirty="0"/>
          </a:p>
        </p:txBody>
      </p:sp>
      <p:cxnSp>
        <p:nvCxnSpPr>
          <p:cNvPr id="43" name="Прямая со стрелкой 42"/>
          <p:cNvCxnSpPr>
            <a:stCxn id="42" idx="1"/>
          </p:cNvCxnSpPr>
          <p:nvPr/>
        </p:nvCxnSpPr>
        <p:spPr>
          <a:xfrm flipH="1" flipV="1">
            <a:off x="7831667" y="3315490"/>
            <a:ext cx="2127372" cy="40800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9959039" y="4333406"/>
            <a:ext cx="2052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ListItemText</a:t>
            </a:r>
            <a:endParaRPr lang="ru-RU" dirty="0"/>
          </a:p>
        </p:txBody>
      </p:sp>
      <p:cxnSp>
        <p:nvCxnSpPr>
          <p:cNvPr id="48" name="Прямая со стрелкой 47"/>
          <p:cNvCxnSpPr>
            <a:stCxn id="47" idx="1"/>
          </p:cNvCxnSpPr>
          <p:nvPr/>
        </p:nvCxnSpPr>
        <p:spPr>
          <a:xfrm flipH="1" flipV="1">
            <a:off x="7057679" y="3194366"/>
            <a:ext cx="2901360" cy="1323706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4239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5946" y="1065995"/>
            <a:ext cx="2143424" cy="160042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9370" y="1065995"/>
            <a:ext cx="2172003" cy="16004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1373" y="1065995"/>
            <a:ext cx="2095792" cy="160042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980" y="3240801"/>
            <a:ext cx="10326541" cy="3019846"/>
          </a:xfrm>
          <a:prstGeom prst="rect">
            <a:avLst/>
          </a:prstGeom>
          <a:ln>
            <a:solidFill>
              <a:schemeClr val="accent5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6333" y="67690"/>
            <a:ext cx="5277587" cy="847843"/>
          </a:xfrm>
          <a:prstGeom prst="rect">
            <a:avLst/>
          </a:prstGeom>
          <a:ln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1263130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43" y="66501"/>
            <a:ext cx="8019623" cy="7793601"/>
          </a:xfrm>
          <a:prstGeom prst="rect">
            <a:avLst/>
          </a:prstGeom>
          <a:ln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2306669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43" y="361962"/>
            <a:ext cx="8019623" cy="6085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499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7954" y="197842"/>
            <a:ext cx="8019623" cy="7869568"/>
          </a:xfrm>
          <a:prstGeom prst="rect">
            <a:avLst/>
          </a:prstGeom>
          <a:ln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4054200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7955" y="187395"/>
            <a:ext cx="8019623" cy="7861724"/>
          </a:xfrm>
          <a:prstGeom prst="rect">
            <a:avLst/>
          </a:prstGeom>
          <a:ln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3183440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7955" y="187395"/>
            <a:ext cx="8019623" cy="7861396"/>
          </a:xfrm>
          <a:prstGeom prst="rect">
            <a:avLst/>
          </a:prstGeom>
          <a:ln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1969358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386" y="365918"/>
            <a:ext cx="7448203" cy="5747699"/>
          </a:xfrm>
          <a:prstGeom prst="rect">
            <a:avLst/>
          </a:prstGeom>
          <a:ln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982102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8364</TotalTime>
  <Words>46</Words>
  <Application>Microsoft Office PowerPoint</Application>
  <PresentationFormat>Широкоэкранный</PresentationFormat>
  <Paragraphs>19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root</dc:creator>
  <cp:lastModifiedBy>Пользователь Windows</cp:lastModifiedBy>
  <cp:revision>20</cp:revision>
  <dcterms:created xsi:type="dcterms:W3CDTF">2023-11-28T14:09:48Z</dcterms:created>
  <dcterms:modified xsi:type="dcterms:W3CDTF">2024-05-25T11:32:08Z</dcterms:modified>
</cp:coreProperties>
</file>