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8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6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92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8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1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2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0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9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5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5A78A-B763-441B-A874-EAEEC6ED6B8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A460-66B0-467F-8466-3D30B3FC0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0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51" y="2576015"/>
            <a:ext cx="3907187" cy="378840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08"/>
            <a:ext cx="4953691" cy="238158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68633" y="1421476"/>
            <a:ext cx="2111432" cy="7850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344" y="2141907"/>
            <a:ext cx="6601960" cy="297226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320145" y="2381582"/>
            <a:ext cx="4389120" cy="27325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3251" y="3618332"/>
            <a:ext cx="1953942" cy="27325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3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55" y="187395"/>
            <a:ext cx="8019623" cy="7861396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9693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6" y="365918"/>
            <a:ext cx="7448203" cy="574769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9821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33" y="181420"/>
            <a:ext cx="5596629" cy="6338268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01705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3" y="3263079"/>
            <a:ext cx="3591548" cy="348236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405" y="3263079"/>
            <a:ext cx="7726494" cy="347854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53" y="387003"/>
            <a:ext cx="3591549" cy="223329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96405" y="2893747"/>
            <a:ext cx="772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Галерея панелей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2553" y="0"/>
            <a:ext cx="3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Виджет рабочего стола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2553" y="2893747"/>
            <a:ext cx="359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Главное меню панелей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55998" y="2115459"/>
            <a:ext cx="88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caption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198322" y="2518043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55998" y="1800290"/>
            <a:ext cx="73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55998" y="2430628"/>
            <a:ext cx="57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icon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198322" y="2245962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preview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5" idx="1"/>
          </p:cNvCxnSpPr>
          <p:nvPr/>
        </p:nvCxnSpPr>
        <p:spPr>
          <a:xfrm flipH="1" flipV="1">
            <a:off x="1941368" y="946090"/>
            <a:ext cx="2714630" cy="10388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3"/>
          </p:cNvCxnSpPr>
          <p:nvPr/>
        </p:nvCxnSpPr>
        <p:spPr>
          <a:xfrm>
            <a:off x="5391584" y="1984956"/>
            <a:ext cx="1578728" cy="159782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1"/>
          </p:cNvCxnSpPr>
          <p:nvPr/>
        </p:nvCxnSpPr>
        <p:spPr>
          <a:xfrm flipH="1" flipV="1">
            <a:off x="2856204" y="1539285"/>
            <a:ext cx="1799794" cy="76084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1"/>
          </p:cNvCxnSpPr>
          <p:nvPr/>
        </p:nvCxnSpPr>
        <p:spPr>
          <a:xfrm flipH="1">
            <a:off x="1521230" y="2300125"/>
            <a:ext cx="3134768" cy="210562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3"/>
          </p:cNvCxnSpPr>
          <p:nvPr/>
        </p:nvCxnSpPr>
        <p:spPr>
          <a:xfrm>
            <a:off x="5541433" y="2300125"/>
            <a:ext cx="427232" cy="210562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4" idx="1"/>
          </p:cNvCxnSpPr>
          <p:nvPr/>
        </p:nvCxnSpPr>
        <p:spPr>
          <a:xfrm flipH="1">
            <a:off x="8464036" y="2702709"/>
            <a:ext cx="1734286" cy="183604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7" idx="1"/>
          </p:cNvCxnSpPr>
          <p:nvPr/>
        </p:nvCxnSpPr>
        <p:spPr>
          <a:xfrm flipH="1">
            <a:off x="8629547" y="2430628"/>
            <a:ext cx="1568775" cy="13932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6" idx="1"/>
          </p:cNvCxnSpPr>
          <p:nvPr/>
        </p:nvCxnSpPr>
        <p:spPr>
          <a:xfrm flipH="1">
            <a:off x="374074" y="2615294"/>
            <a:ext cx="4281924" cy="28960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6" idx="1"/>
          </p:cNvCxnSpPr>
          <p:nvPr/>
        </p:nvCxnSpPr>
        <p:spPr>
          <a:xfrm flipH="1" flipV="1">
            <a:off x="1720736" y="1474666"/>
            <a:ext cx="2935262" cy="114062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6" idx="3"/>
          </p:cNvCxnSpPr>
          <p:nvPr/>
        </p:nvCxnSpPr>
        <p:spPr>
          <a:xfrm>
            <a:off x="5233079" y="2615294"/>
            <a:ext cx="570075" cy="17904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54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35" y="1980508"/>
            <a:ext cx="7772400" cy="342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3069" y="3383280"/>
            <a:ext cx="1778923" cy="3117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25086" y="5496239"/>
            <a:ext cx="61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6" idx="1"/>
          </p:cNvCxnSpPr>
          <p:nvPr/>
        </p:nvCxnSpPr>
        <p:spPr>
          <a:xfrm flipH="1" flipV="1">
            <a:off x="4813069" y="4330931"/>
            <a:ext cx="1312017" cy="134997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117272" y="3379740"/>
            <a:ext cx="1670859" cy="3194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73282" y="869587"/>
            <a:ext cx="413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Каталог «</a:t>
            </a:r>
            <a:r>
              <a:rPr lang="en-US" dirty="0" smtClean="0"/>
              <a:t>Modules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сервера приложений «ПАРУС 8 Онлайн»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13" idx="2"/>
            <a:endCxn id="12" idx="0"/>
          </p:cNvCxnSpPr>
          <p:nvPr/>
        </p:nvCxnSpPr>
        <p:spPr>
          <a:xfrm>
            <a:off x="3038649" y="1515918"/>
            <a:ext cx="914053" cy="186382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66459" y="869587"/>
            <a:ext cx="378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Каталог «</a:t>
            </a:r>
            <a:r>
              <a:rPr lang="en-US" dirty="0" smtClean="0"/>
              <a:t>app/panels</a:t>
            </a:r>
            <a:r>
              <a:rPr lang="ru-RU" dirty="0" smtClean="0"/>
              <a:t>»</a:t>
            </a:r>
            <a:r>
              <a:rPr lang="en-US" dirty="0" smtClean="0"/>
              <a:t> WEB-</a:t>
            </a:r>
            <a:r>
              <a:rPr lang="ru-RU" dirty="0" smtClean="0"/>
              <a:t>приложения «</a:t>
            </a:r>
            <a:r>
              <a:rPr lang="ru-RU" dirty="0"/>
              <a:t>Парус 8 - Панели </a:t>
            </a:r>
            <a:r>
              <a:rPr lang="ru-RU" dirty="0" smtClean="0"/>
              <a:t>мониторинга»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7" idx="2"/>
            <a:endCxn id="5" idx="0"/>
          </p:cNvCxnSpPr>
          <p:nvPr/>
        </p:nvCxnSpPr>
        <p:spPr>
          <a:xfrm flipH="1">
            <a:off x="5702531" y="1792917"/>
            <a:ext cx="757498" cy="15903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7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993" y="468794"/>
            <a:ext cx="6620010" cy="579069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42533" y="1692224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TextField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5" idx="3"/>
          </p:cNvCxnSpPr>
          <p:nvPr/>
        </p:nvCxnSpPr>
        <p:spPr>
          <a:xfrm>
            <a:off x="2658533" y="1876890"/>
            <a:ext cx="2294467" cy="40064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3" idx="3"/>
          </p:cNvCxnSpPr>
          <p:nvPr/>
        </p:nvCxnSpPr>
        <p:spPr>
          <a:xfrm flipV="1">
            <a:off x="2645982" y="2719799"/>
            <a:ext cx="2294467" cy="40064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5252" y="2935775"/>
            <a:ext cx="83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Button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5933" y="2925310"/>
            <a:ext cx="3217334" cy="31114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76195" y="2959731"/>
            <a:ext cx="3106272" cy="469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34467" y="3002066"/>
            <a:ext cx="2997200" cy="39306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85263" y="3044402"/>
            <a:ext cx="2336804" cy="3083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80339" y="3044402"/>
            <a:ext cx="333188" cy="3083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23667" y="3078265"/>
            <a:ext cx="254998" cy="2406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22" idx="3"/>
            <a:endCxn id="15" idx="1"/>
          </p:cNvCxnSpPr>
          <p:nvPr/>
        </p:nvCxnSpPr>
        <p:spPr>
          <a:xfrm flipV="1">
            <a:off x="2658533" y="4481022"/>
            <a:ext cx="2057400" cy="80596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27803" y="5102325"/>
            <a:ext cx="83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List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24" idx="3"/>
            <a:endCxn id="16" idx="1"/>
          </p:cNvCxnSpPr>
          <p:nvPr/>
        </p:nvCxnSpPr>
        <p:spPr>
          <a:xfrm flipV="1">
            <a:off x="2658533" y="3194366"/>
            <a:ext cx="2117662" cy="75390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75403" y="3763608"/>
            <a:ext cx="98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ListItem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28" idx="1"/>
          </p:cNvCxnSpPr>
          <p:nvPr/>
        </p:nvCxnSpPr>
        <p:spPr>
          <a:xfrm flipH="1">
            <a:off x="7613528" y="2061556"/>
            <a:ext cx="2345512" cy="104842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59040" y="1876890"/>
            <a:ext cx="12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IconButton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9959039" y="2675070"/>
            <a:ext cx="12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Icon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32" idx="1"/>
            <a:endCxn id="20" idx="3"/>
          </p:cNvCxnSpPr>
          <p:nvPr/>
        </p:nvCxnSpPr>
        <p:spPr>
          <a:xfrm flipH="1">
            <a:off x="7578665" y="2859736"/>
            <a:ext cx="2380374" cy="33886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959039" y="3538824"/>
            <a:ext cx="205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ListItemButton</a:t>
            </a:r>
            <a:endParaRPr lang="ru-RU" dirty="0"/>
          </a:p>
        </p:txBody>
      </p:sp>
      <p:cxnSp>
        <p:nvCxnSpPr>
          <p:cNvPr id="43" name="Прямая со стрелкой 42"/>
          <p:cNvCxnSpPr>
            <a:stCxn id="42" idx="1"/>
          </p:cNvCxnSpPr>
          <p:nvPr/>
        </p:nvCxnSpPr>
        <p:spPr>
          <a:xfrm flipH="1" flipV="1">
            <a:off x="7831667" y="3315490"/>
            <a:ext cx="2127372" cy="408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959039" y="4333406"/>
            <a:ext cx="205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ListItemText</a:t>
            </a:r>
            <a:endParaRPr lang="ru-RU" dirty="0"/>
          </a:p>
        </p:txBody>
      </p:sp>
      <p:cxnSp>
        <p:nvCxnSpPr>
          <p:cNvPr id="48" name="Прямая со стрелкой 47"/>
          <p:cNvCxnSpPr>
            <a:stCxn id="47" idx="1"/>
          </p:cNvCxnSpPr>
          <p:nvPr/>
        </p:nvCxnSpPr>
        <p:spPr>
          <a:xfrm flipH="1" flipV="1">
            <a:off x="7057679" y="3194366"/>
            <a:ext cx="2901360" cy="132370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3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46" y="1065995"/>
            <a:ext cx="2143424" cy="1600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370" y="1065995"/>
            <a:ext cx="2172003" cy="1600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373" y="1065995"/>
            <a:ext cx="2095792" cy="16004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80" y="3240801"/>
            <a:ext cx="10326541" cy="301984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333" y="67690"/>
            <a:ext cx="5277587" cy="847843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26313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43" y="66501"/>
            <a:ext cx="8019623" cy="7793601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0666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43" y="361962"/>
            <a:ext cx="8019623" cy="60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9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54" y="197842"/>
            <a:ext cx="8019623" cy="7869568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0542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55" y="187395"/>
            <a:ext cx="8019623" cy="7861724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1834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8406</TotalTime>
  <Words>46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Пользователь Windows</cp:lastModifiedBy>
  <cp:revision>22</cp:revision>
  <dcterms:created xsi:type="dcterms:W3CDTF">2023-11-28T14:09:48Z</dcterms:created>
  <dcterms:modified xsi:type="dcterms:W3CDTF">2025-06-11T17:53:30Z</dcterms:modified>
</cp:coreProperties>
</file>